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5143500" type="screen16x9"/>
  <p:notesSz cx="6858000" cy="9144000"/>
  <p:embeddedFontLst>
    <p:embeddedFont>
      <p:font typeface="Open Sans" panose="020B0604020202020204" charset="0"/>
      <p:regular r:id="rId10"/>
      <p:bold r:id="rId11"/>
      <p:italic r:id="rId12"/>
      <p:boldItalic r:id="rId13"/>
    </p:embeddedFont>
    <p:embeddedFont>
      <p:font typeface="Inter SemiBold" panose="020B0604020202020204" charset="0"/>
      <p:regular r:id="rId14"/>
      <p:bold r:id="rId15"/>
    </p:embeddedFont>
    <p:embeddedFont>
      <p:font typeface="Inter" panose="020B0604020202020204" charset="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6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8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b9234bee1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g1b9234bee13_0_7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g1b9234bee13_0_7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16b7429c2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g216b7429c2c_0_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216b7429c2c_0_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4043d2dc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214043d2dcc_0_5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214043d2dcc_0_5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4043d2dc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g214043d2dcc_0_7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214043d2dcc_0_7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4043d2dc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214043d2dcc_0_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14043d2dcc_0_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6b7429c2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g216b7429c2c_0_2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16b7429c2c_0_2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8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/>
            </a:lvl1pPr>
            <a:lvl2pPr marL="0" lvl="1" indent="0" algn="r" rtl="0">
              <a:spcBef>
                <a:spcPts val="0"/>
              </a:spcBef>
              <a:buNone/>
              <a:defRPr sz="1100"/>
            </a:lvl2pPr>
            <a:lvl3pPr marL="0" lvl="2" indent="0" algn="r" rtl="0">
              <a:spcBef>
                <a:spcPts val="0"/>
              </a:spcBef>
              <a:buNone/>
              <a:defRPr sz="1100"/>
            </a:lvl3pPr>
            <a:lvl4pPr marL="0" lvl="3" indent="0" algn="r" rtl="0">
              <a:spcBef>
                <a:spcPts val="0"/>
              </a:spcBef>
              <a:buNone/>
              <a:defRPr sz="1100"/>
            </a:lvl4pPr>
            <a:lvl5pPr marL="0" lvl="4" indent="0" algn="r" rtl="0">
              <a:spcBef>
                <a:spcPts val="0"/>
              </a:spcBef>
              <a:buNone/>
              <a:defRPr sz="1100"/>
            </a:lvl5pPr>
            <a:lvl6pPr marL="0" lvl="5" indent="0" algn="r" rtl="0">
              <a:spcBef>
                <a:spcPts val="0"/>
              </a:spcBef>
              <a:buNone/>
              <a:defRPr sz="1100"/>
            </a:lvl6pPr>
            <a:lvl7pPr marL="0" lvl="6" indent="0" algn="r" rtl="0">
              <a:spcBef>
                <a:spcPts val="0"/>
              </a:spcBef>
              <a:buNone/>
              <a:defRPr sz="1100"/>
            </a:lvl7pPr>
            <a:lvl8pPr marL="0" lvl="7" indent="0" algn="r" rtl="0">
              <a:spcBef>
                <a:spcPts val="0"/>
              </a:spcBef>
              <a:buNone/>
              <a:defRPr sz="1100"/>
            </a:lvl8pPr>
            <a:lvl9pPr marL="0" lvl="8" indent="0" algn="r" rtl="0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7870825" y="2"/>
            <a:ext cx="638475" cy="268873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5"/>
          <p:cNvSpPr/>
          <p:nvPr/>
        </p:nvSpPr>
        <p:spPr>
          <a:xfrm flipH="1">
            <a:off x="92652" y="4288429"/>
            <a:ext cx="1328707" cy="855071"/>
          </a:xfrm>
          <a:custGeom>
            <a:avLst/>
            <a:gdLst/>
            <a:ahLst/>
            <a:cxnLst/>
            <a:rect l="l" t="t" r="r" b="b"/>
            <a:pathLst>
              <a:path w="1771609" h="1140095" extrusionOk="0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hyperlink" Target="https://www.linkedin.com/in/%D0%B0%D0%BB%D0%B5%D0%BA%D1%81%D0%B0%D0%BD%D0%B4%D1%80-%D0%B3%D0%B5%D1%82%D1%83%D0%BD-422435101?lipi=urn:li:page:d_flagship3_profile_view_base_contact_details;T/QLwicSQLeVAWud/l1EYQ%3D%3D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/>
          <p:nvPr/>
        </p:nvSpPr>
        <p:spPr>
          <a:xfrm>
            <a:off x="921023" y="759437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" sz="12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!</a:t>
            </a:r>
            <a:endParaRPr sz="12000" b="1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7" name="Google Shape;67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6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9" name="Google Shape;69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/>
          <p:nvPr/>
        </p:nvSpPr>
        <p:spPr>
          <a:xfrm>
            <a:off x="2320175" y="1268025"/>
            <a:ext cx="6590400" cy="1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Защита проекта</a:t>
            </a:r>
            <a:endParaRPr sz="60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2367950" y="2160900"/>
            <a:ext cx="6590400" cy="1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ru-RU" sz="3500" b="1" dirty="0" err="1" smtClean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Гетун</a:t>
            </a:r>
            <a:r>
              <a:rPr lang="ru-RU" sz="3500" b="1" dirty="0" smtClean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Александр</a:t>
            </a:r>
            <a:endParaRPr sz="35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936" y="228599"/>
            <a:ext cx="3570532" cy="4692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187" y="1232899"/>
            <a:ext cx="2535974" cy="250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560618"/>
            <a:ext cx="1445988" cy="26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1809751"/>
            <a:ext cx="1922238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664187" y="525574"/>
            <a:ext cx="10716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Обо мне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3985887" y="1057275"/>
            <a:ext cx="4383970" cy="4005792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4242008" y="242574"/>
            <a:ext cx="38052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None/>
            </a:pPr>
            <a:r>
              <a:rPr lang="ru-RU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Александр </a:t>
            </a:r>
            <a:r>
              <a:rPr lang="ru-RU" sz="24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Гетун</a:t>
            </a:r>
            <a:r>
              <a:rPr lang="en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9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4086681" y="623865"/>
            <a:ext cx="3871986" cy="421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В настоящий момент я с семьёй проживаем в Германии. В силу сложившихся </a:t>
            </a:r>
            <a:r>
              <a:rPr lang="ru-RU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обстоятельств</a:t>
            </a:r>
            <a:r>
              <a:rPr lang="en-US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ru-RU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в 2022 году </a:t>
            </a:r>
            <a:r>
              <a:rPr lang="ru-RU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мы переехали из Украины.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ru-RU" sz="800" b="1" i="0" u="none" strike="noStrike" cap="none" dirty="0" smtClean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До переезда с 2019 года я работал системным администратором в офисе небольшой компании.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Мой профессиональный опыт в основном был связан с настройкой, ремонтом и обслуживанием компьютерной техники, также имеется опыт сервисного обслуживания банкоматов и </a:t>
            </a:r>
            <a:r>
              <a:rPr lang="en-US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post-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терминалов. </a:t>
            </a:r>
            <a:r>
              <a:rPr lang="ru-RU" sz="1100" b="1" dirty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endParaRPr lang="ru-RU" sz="1100" b="1" dirty="0" smtClean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ru-RU" sz="800" b="1" dirty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Желание освоить программирование у меня было давно. Но для меня эта область компьютерного мира казалась очень сложной и недосягаемой.  И вот я прошёл курс обучения, чему очень рад.   Теперь есть определённый багаж знаний, некоторые сложности в понимании некоторых тем ещё остались, но это стимул для дальнейшего роста и развития.</a:t>
            </a:r>
            <a:endParaRPr lang="ru-RU" sz="1100" b="1" i="0" u="none" strike="noStrike" cap="none" dirty="0" smtClean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1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5" name="Google Shape;85;p17"/>
          <p:cNvGrpSpPr/>
          <p:nvPr/>
        </p:nvGrpSpPr>
        <p:grpSpPr>
          <a:xfrm>
            <a:off x="7620000" y="3974066"/>
            <a:ext cx="1525324" cy="1170178"/>
            <a:chOff x="12341323" y="6202392"/>
            <a:chExt cx="5946673" cy="4084609"/>
          </a:xfrm>
        </p:grpSpPr>
        <p:pic>
          <p:nvPicPr>
            <p:cNvPr id="86" name="Google Shape;86;p17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7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7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539150" y="6202392"/>
              <a:ext cx="4748846" cy="40846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7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7"/>
          <p:cNvSpPr txBox="1"/>
          <p:nvPr/>
        </p:nvSpPr>
        <p:spPr>
          <a:xfrm>
            <a:off x="907277" y="2403843"/>
            <a:ext cx="18405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</a:t>
            </a:r>
            <a:endParaRPr sz="14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1822889" y="4245904"/>
            <a:ext cx="2043210" cy="58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lvl="0">
              <a:lnSpc>
                <a:spcPct val="150000"/>
              </a:lnSpc>
              <a:buSzPts val="600"/>
            </a:pPr>
            <a:r>
              <a:rPr lang="de-DE" sz="1200" b="1" dirty="0" smtClean="0">
                <a:hlinkClick r:id="rId10"/>
              </a:rPr>
              <a:t>linkedin.com/in/</a:t>
            </a:r>
            <a:r>
              <a:rPr lang="ru-RU" sz="1200" b="1" dirty="0">
                <a:hlinkClick r:id="rId10"/>
              </a:rPr>
              <a:t>александр-гетун-422435101</a:t>
            </a:r>
            <a:endParaRPr sz="1200" b="1" i="0" u="sng" strike="noStrike" cap="none" dirty="0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" name="Google Shape;93;p17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169" y="1115713"/>
            <a:ext cx="2893808" cy="2858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15456" y="697378"/>
            <a:ext cx="628650" cy="623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/>
          <p:nvPr/>
        </p:nvSpPr>
        <p:spPr>
          <a:xfrm>
            <a:off x="817685" y="565757"/>
            <a:ext cx="6871555" cy="435203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90"/>
              </a:srgbClr>
            </a:outerShdw>
          </a:effectLst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1378634" y="697378"/>
            <a:ext cx="5550000" cy="42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28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ОПИСАНИЕ ПРОЕКТА</a:t>
            </a:r>
            <a:endParaRPr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378634" y="1048707"/>
            <a:ext cx="5733366" cy="3970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Выпускной проект заключался в создании небольшого онлайн магазина товаров для садоводства.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 smtClean="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В проекте необходимо было реализовать такие компоненты: главная страница (включает меню навигации по сайту, категории товаров, форму для скидок, случайные товары со </a:t>
            </a: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скидкой и футер с информацией о компании и встроенной </a:t>
            </a:r>
            <a:r>
              <a:rPr lang="en-US" dirty="0" smtClean="0">
                <a:latin typeface="Inter"/>
                <a:ea typeface="Inter"/>
                <a:cs typeface="Inter"/>
                <a:sym typeface="Inter"/>
              </a:rPr>
              <a:t>Google-</a:t>
            </a: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картой), </a:t>
            </a: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а также отдельная страница категорий товаров, страница всех продуктов, раздел товаров со скидкой и собственно корзина выбранных </a:t>
            </a: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товаров.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 smtClean="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Inter"/>
                <a:ea typeface="Inter"/>
                <a:cs typeface="Inter"/>
                <a:sym typeface="Inter"/>
              </a:rPr>
              <a:t>BackEnd</a:t>
            </a:r>
            <a:r>
              <a:rPr lang="en-US" dirty="0" smtClean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был предоставлен нам школой. Он запускается локально перед запуском самого проекта.</a:t>
            </a:r>
          </a:p>
        </p:txBody>
      </p:sp>
      <p:grpSp>
        <p:nvGrpSpPr>
          <p:cNvPr id="106" name="Google Shape;106;p18"/>
          <p:cNvGrpSpPr/>
          <p:nvPr/>
        </p:nvGrpSpPr>
        <p:grpSpPr>
          <a:xfrm>
            <a:off x="3366186" y="141810"/>
            <a:ext cx="1419750" cy="294318"/>
            <a:chOff x="6556450" y="1091349"/>
            <a:chExt cx="2839500" cy="588636"/>
          </a:xfrm>
        </p:grpSpPr>
        <p:sp>
          <p:nvSpPr>
            <p:cNvPr id="107" name="Google Shape;107;p18"/>
            <p:cNvSpPr/>
            <p:nvPr/>
          </p:nvSpPr>
          <p:spPr>
            <a:xfrm>
              <a:off x="6556450" y="1156485"/>
              <a:ext cx="2839500" cy="523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6556450" y="1091349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Проект</a:t>
              </a: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" name="Google Shape;109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9728" y="1904144"/>
            <a:ext cx="4444272" cy="323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3375" y="704850"/>
            <a:ext cx="404812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502400" y="0"/>
            <a:ext cx="60378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ПРОЦЕСС РАБОТЫ</a:t>
            </a:r>
            <a:endParaRPr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211667" y="540000"/>
            <a:ext cx="6883400" cy="422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Работа над проектом состояла у меня из таких шагов: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Теоретический анализ проекта</a:t>
            </a:r>
          </a:p>
          <a:p>
            <a:pPr marL="457200" indent="-317500">
              <a:lnSpc>
                <a:spcPct val="115000"/>
              </a:lnSpc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Создание структуры компонентов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проекта</a:t>
            </a:r>
          </a:p>
          <a:p>
            <a:pPr marL="457200" indent="-317500">
              <a:lnSpc>
                <a:spcPct val="115000"/>
              </a:lnSpc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Написание функционала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роутинг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отображение товаров, 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фильтрация по цене, по скидкам,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добавление и удаление товаров в корзине, реализация форм). Использовались библиотеки 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React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Redux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de-DE" dirty="0" err="1"/>
              <a:t>react</a:t>
            </a:r>
            <a:r>
              <a:rPr lang="de-DE" dirty="0"/>
              <a:t>-router-dom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ru-RU" dirty="0" smtClean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indent="-317500">
              <a:lnSpc>
                <a:spcPct val="115000"/>
              </a:lnSpc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Стилизация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проекта. Использовался 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Module CSS.</a:t>
            </a:r>
            <a:endParaRPr lang="ru-RU" dirty="0" smtClean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9700">
              <a:lnSpc>
                <a:spcPct val="115000"/>
              </a:lnSpc>
              <a:buClr>
                <a:srgbClr val="030303"/>
              </a:buClr>
              <a:buSzPts val="1400"/>
            </a:pPr>
            <a:endParaRPr lang="ru-RU" sz="800" dirty="0" smtClean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9700">
              <a:lnSpc>
                <a:spcPct val="115000"/>
              </a:lnSpc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 процессе выполнения я сразу столкнулся со сложностями по функционалу и по стилизации проекта. Сразу не было понимания чёткой структуры выполнения задания. Но благодаря выполнению 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препроекта</a:t>
            </a:r>
            <a:r>
              <a:rPr lang="ru-UA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на уроках консультаций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а затем самостоятельной вдумчивой реализации функционала в проекте эти трудности удалось преодолеть. Также помогли и просмотр записей уроков, и 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Google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ru-UA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поиск</a:t>
            </a:r>
            <a:r>
              <a:rPr lang="en-US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ru-UA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чат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GPT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а также помощь 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одногрупников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139700">
              <a:lnSpc>
                <a:spcPct val="115000"/>
              </a:lnSpc>
              <a:buClr>
                <a:srgbClr val="030303"/>
              </a:buClr>
              <a:buSzPts val="1400"/>
            </a:pPr>
            <a:endParaRPr sz="800"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Отдельная благодарность нашему преподавателю по 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Front-End 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Нелле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за отличные уроки</a:t>
            </a:r>
            <a:r>
              <a:rPr lang="ru-UA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и консультации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а также всем преподавателям школы.</a:t>
            </a:r>
            <a:endParaRPr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0446" y="2922888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/>
          <p:nvPr/>
        </p:nvSpPr>
        <p:spPr>
          <a:xfrm>
            <a:off x="477000" y="486000"/>
            <a:ext cx="60378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РЕЗУЛЬТАТ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472525" y="1252100"/>
            <a:ext cx="5059800" cy="3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 результате получился прототип небольшого </a:t>
            </a: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</a:pPr>
            <a:endParaRPr lang="ru-RU"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интернет магазина, который сейчас </a:t>
            </a: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</a:pPr>
            <a:endParaRPr lang="ru-RU"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продемонстрирую.</a:t>
            </a:r>
            <a:endParaRPr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/>
          <p:nvPr/>
        </p:nvSpPr>
        <p:spPr>
          <a:xfrm>
            <a:off x="313649" y="190792"/>
            <a:ext cx="8563200" cy="4761900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8" name="Google Shape;138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85111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775111" y="1806635"/>
            <a:ext cx="61152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lang="en" sz="3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СПАСИБО ЗА ВНИМАНИЕ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ВОПРОСЫ?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</Words>
  <Application>Microsoft Office PowerPoint</Application>
  <PresentationFormat>Экран (16:9)</PresentationFormat>
  <Paragraphs>44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Open Sans</vt:lpstr>
      <vt:lpstr>Arial</vt:lpstr>
      <vt:lpstr>Montserrat SemiBold</vt:lpstr>
      <vt:lpstr>Inter SemiBold</vt:lpstr>
      <vt:lpstr>Avenir</vt:lpstr>
      <vt:lpstr>Inter</vt:lpstr>
      <vt:lpstr>Calibri</vt:lpstr>
      <vt:lpstr>Simple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Aleksandr</cp:lastModifiedBy>
  <cp:revision>32</cp:revision>
  <dcterms:modified xsi:type="dcterms:W3CDTF">2023-10-09T08:34:06Z</dcterms:modified>
</cp:coreProperties>
</file>